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6" r:id="rId2"/>
  </p:sldIdLst>
  <p:sldSz cx="40233600" cy="40233600"/>
  <p:notesSz cx="7010400" cy="9296400"/>
  <p:defaultTextStyle>
    <a:defPPr>
      <a:defRPr lang="en-US"/>
    </a:defPPr>
    <a:lvl1pPr marL="0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1pPr>
    <a:lvl2pPr marL="2299030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2pPr>
    <a:lvl3pPr marL="4598060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3pPr>
    <a:lvl4pPr marL="689709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4pPr>
    <a:lvl5pPr marL="919612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5pPr>
    <a:lvl6pPr marL="1149515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6pPr>
    <a:lvl7pPr marL="1379418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7pPr>
    <a:lvl8pPr marL="16093211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8pPr>
    <a:lvl9pPr marL="18392242" algn="l" defTabSz="2299030" rtl="0" eaLnBrk="1" latinLnBrk="0" hangingPunct="1">
      <a:defRPr sz="9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153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90"/>
    <a:srgbClr val="70AE46"/>
    <a:srgbClr val="43BB8D"/>
    <a:srgbClr val="FFFFFF"/>
    <a:srgbClr val="4372C4"/>
    <a:srgbClr val="2AAB9E"/>
    <a:srgbClr val="3B8028"/>
    <a:srgbClr val="7F509E"/>
    <a:srgbClr val="EB90F7"/>
    <a:srgbClr val="238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189" autoAdjust="0"/>
    <p:restoredTop sz="98959" autoAdjust="0"/>
  </p:normalViewPr>
  <p:slideViewPr>
    <p:cSldViewPr snapToGrid="0" showGuides="1">
      <p:cViewPr varScale="1">
        <p:scale>
          <a:sx n="21" d="100"/>
          <a:sy n="21" d="100"/>
        </p:scale>
        <p:origin x="1374" y="60"/>
      </p:cViewPr>
      <p:guideLst>
        <p:guide orient="horz"/>
        <p:guide pos="1531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648" y="1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DE4F092-6501-CD46-BBA8-83A48B1A41AC}" type="datetimeFigureOut">
              <a:rPr lang="en-US" smtClean="0"/>
              <a:pPr/>
              <a:t>9/11/2018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62125" y="696913"/>
            <a:ext cx="348615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E1FBFA-C59D-2947-AB28-0225EAB808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980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1FBFA-C59D-2947-AB28-0225EAB808B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053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21131956"/>
            <a:ext cx="30175200" cy="97138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560"/>
            </a:lvl1pPr>
            <a:lvl2pPr marL="2011680" indent="0" algn="ctr">
              <a:buNone/>
              <a:defRPr sz="8800"/>
            </a:lvl2pPr>
            <a:lvl3pPr marL="4023360" indent="0" algn="ctr">
              <a:buNone/>
              <a:defRPr sz="7920"/>
            </a:lvl3pPr>
            <a:lvl4pPr marL="6035040" indent="0" algn="ctr">
              <a:buNone/>
              <a:defRPr sz="7040"/>
            </a:lvl4pPr>
            <a:lvl5pPr marL="8046720" indent="0" algn="ctr">
              <a:buNone/>
              <a:defRPr sz="7040"/>
            </a:lvl5pPr>
            <a:lvl6pPr marL="10058400" indent="0" algn="ctr">
              <a:buNone/>
              <a:defRPr sz="7040"/>
            </a:lvl6pPr>
            <a:lvl7pPr marL="12070080" indent="0" algn="ctr">
              <a:buNone/>
              <a:defRPr sz="7040"/>
            </a:lvl7pPr>
            <a:lvl8pPr marL="14081760" indent="0" algn="ctr">
              <a:buNone/>
              <a:defRPr sz="7040"/>
            </a:lvl8pPr>
            <a:lvl9pPr marL="16093440" indent="0" algn="ctr">
              <a:buNone/>
              <a:defRPr sz="704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1814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233600" cy="48463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0" y="10710333"/>
            <a:ext cx="34701480" cy="2552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2050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2" y="2142067"/>
            <a:ext cx="8675370" cy="34096116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2" y="2142067"/>
            <a:ext cx="25523190" cy="340961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6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233600" cy="48463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6060" y="10710333"/>
            <a:ext cx="34701480" cy="25527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579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7" y="10030472"/>
            <a:ext cx="34701480" cy="16736057"/>
          </a:xfrm>
          <a:prstGeom prst="rect">
            <a:avLst/>
          </a:prstGeom>
        </p:spPr>
        <p:txBody>
          <a:bodyPr anchor="b"/>
          <a:lstStyle>
            <a:lvl1pPr>
              <a:defRPr sz="2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7" y="26924858"/>
            <a:ext cx="34701480" cy="88010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60">
                <a:solidFill>
                  <a:schemeClr val="tx1"/>
                </a:solidFill>
              </a:defRPr>
            </a:lvl1pPr>
            <a:lvl2pPr marL="201168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92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8073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233600" cy="48463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10710333"/>
            <a:ext cx="17099280" cy="25527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10710333"/>
            <a:ext cx="17099280" cy="25527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88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2142076"/>
            <a:ext cx="34701480" cy="777663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5" y="9862823"/>
            <a:ext cx="17020696" cy="48336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5" y="14696440"/>
            <a:ext cx="17020696" cy="21616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2" y="9862823"/>
            <a:ext cx="17104520" cy="48336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2" y="14696440"/>
            <a:ext cx="17104520" cy="21616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8127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0233600" cy="48463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343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1605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682240"/>
            <a:ext cx="12976383" cy="9387840"/>
          </a:xfrm>
          <a:prstGeom prst="rect">
            <a:avLst/>
          </a:prstGeom>
        </p:spPr>
        <p:txBody>
          <a:bodyPr anchor="b"/>
          <a:lstStyle>
            <a:lvl1pPr>
              <a:defRPr sz="1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5792902"/>
            <a:ext cx="20368260" cy="28591933"/>
          </a:xfrm>
          <a:prstGeom prst="rect">
            <a:avLst/>
          </a:prstGeom>
        </p:spPr>
        <p:txBody>
          <a:bodyPr/>
          <a:lstStyle>
            <a:lvl1pPr>
              <a:defRPr sz="14080"/>
            </a:lvl1pPr>
            <a:lvl2pPr>
              <a:defRPr sz="12320"/>
            </a:lvl2pPr>
            <a:lvl3pPr>
              <a:defRPr sz="1056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12070080"/>
            <a:ext cx="12976383" cy="223613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494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682240"/>
            <a:ext cx="12976383" cy="9387840"/>
          </a:xfrm>
          <a:prstGeom prst="rect">
            <a:avLst/>
          </a:prstGeom>
        </p:spPr>
        <p:txBody>
          <a:bodyPr anchor="b"/>
          <a:lstStyle>
            <a:lvl1pPr>
              <a:defRPr sz="140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5792902"/>
            <a:ext cx="20368260" cy="2859193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4080"/>
            </a:lvl1pPr>
            <a:lvl2pPr marL="2011680" indent="0">
              <a:buNone/>
              <a:defRPr sz="12320"/>
            </a:lvl2pPr>
            <a:lvl3pPr marL="4023360" indent="0">
              <a:buNone/>
              <a:defRPr sz="1056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12070080"/>
            <a:ext cx="12976383" cy="2236131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76606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8AD0AF-1D6D-4139-83CF-1F9C4F9930FB}" type="datetimeFigureOut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9/11/2018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327380" y="37290595"/>
            <a:ext cx="1357884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8414980" y="37290595"/>
            <a:ext cx="9052560" cy="214206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2EBA06-F16B-4B75-8662-6E00B119B18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955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0" y="0"/>
            <a:ext cx="39867840" cy="4427538"/>
            <a:chOff x="0" y="0"/>
            <a:chExt cx="25343" cy="2789"/>
          </a:xfrm>
          <a:solidFill>
            <a:srgbClr val="C00000"/>
          </a:solidFill>
        </p:grpSpPr>
        <p:sp>
          <p:nvSpPr>
            <p:cNvPr id="3" name="AutoShape 3"/>
            <p:cNvSpPr>
              <a:spLocks noChangeAspect="1" noTextEdit="1"/>
            </p:cNvSpPr>
            <p:nvPr userDrawn="1"/>
          </p:nvSpPr>
          <p:spPr bwMode="auto">
            <a:xfrm>
              <a:off x="0" y="0"/>
              <a:ext cx="25343" cy="2789"/>
            </a:xfrm>
            <a:prstGeom prst="rect">
              <a:avLst/>
            </a:prstGeom>
            <a:grpFill/>
            <a:ln w="9525" cap="flat" cmpd="sng" algn="ctr">
              <a:solidFill>
                <a:srgbClr val="C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blurRad="50800" dist="50800" dir="5400000" algn="ctr" rotWithShape="0">
                <a:srgbClr val="F3F3F3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0" y="-6"/>
              <a:ext cx="25534" cy="2816"/>
            </a:xfrm>
            <a:custGeom>
              <a:avLst/>
              <a:gdLst>
                <a:gd name="T0" fmla="*/ 0 w 1837"/>
                <a:gd name="T1" fmla="*/ 1366 h 1366"/>
                <a:gd name="T2" fmla="*/ 0 w 1837"/>
                <a:gd name="T3" fmla="*/ 1366 h 1366"/>
                <a:gd name="T4" fmla="*/ 1837 w 1837"/>
                <a:gd name="T5" fmla="*/ 1366 h 1366"/>
                <a:gd name="T6" fmla="*/ 1837 w 1837"/>
                <a:gd name="T7" fmla="*/ 0 h 1366"/>
                <a:gd name="T8" fmla="*/ 0 w 1837"/>
                <a:gd name="T9" fmla="*/ 0 h 1366"/>
                <a:gd name="T10" fmla="*/ 0 w 1837"/>
                <a:gd name="T11" fmla="*/ 1366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7" h="1366">
                  <a:moveTo>
                    <a:pt x="0" y="1366"/>
                  </a:moveTo>
                  <a:lnTo>
                    <a:pt x="0" y="1366"/>
                  </a:lnTo>
                  <a:lnTo>
                    <a:pt x="1837" y="1366"/>
                  </a:lnTo>
                  <a:lnTo>
                    <a:pt x="1837" y="0"/>
                  </a:lnTo>
                  <a:lnTo>
                    <a:pt x="0" y="0"/>
                  </a:lnTo>
                  <a:lnTo>
                    <a:pt x="0" y="1366"/>
                  </a:lnTo>
                  <a:close/>
                </a:path>
              </a:pathLst>
            </a:custGeom>
            <a:grpFill/>
            <a:ln w="0">
              <a:solidFill>
                <a:srgbClr val="C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-1589" y="39841101"/>
            <a:ext cx="40232012" cy="673487"/>
          </a:xfrm>
          <a:prstGeom prst="rect">
            <a:avLst/>
          </a:prstGeom>
          <a:solidFill>
            <a:srgbClr val="005C9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4028" y="508191"/>
            <a:ext cx="11384280" cy="3415286"/>
          </a:xfrm>
          <a:prstGeom prst="rect">
            <a:avLst/>
          </a:prstGeom>
        </p:spPr>
      </p:pic>
      <p:pic>
        <p:nvPicPr>
          <p:cNvPr id="9" name="Picture 2" descr="University of Wisconsin Carbone Cancer Cente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"/>
            <a:ext cx="6858000" cy="447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01" y="37399276"/>
            <a:ext cx="5976010" cy="23904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0602" y="37216825"/>
            <a:ext cx="6057238" cy="239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23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8875687" y="1514822"/>
            <a:ext cx="2485424" cy="1446550"/>
          </a:xfrm>
          <a:prstGeom prst="rect">
            <a:avLst/>
          </a:prstGeom>
          <a:noFill/>
          <a:effectLst/>
        </p:spPr>
        <p:txBody>
          <a:bodyPr wrap="none" rtlCol="0" anchor="ctr" anchorCtr="0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latin typeface="Arial"/>
                <a:cs typeface="Arial"/>
              </a:rPr>
              <a:t>Title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402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5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16693</TotalTime>
  <Words>2</Words>
  <Application>Microsoft Office PowerPoint</Application>
  <PresentationFormat>Custom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Company>UW-Madison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Media Solutions</dc:creator>
  <cp:lastModifiedBy>Anne Cavanagh</cp:lastModifiedBy>
  <cp:revision>568</cp:revision>
  <cp:lastPrinted>2012-08-17T14:39:21Z</cp:lastPrinted>
  <dcterms:created xsi:type="dcterms:W3CDTF">2012-08-03T23:46:31Z</dcterms:created>
  <dcterms:modified xsi:type="dcterms:W3CDTF">2018-09-11T21:37:07Z</dcterms:modified>
</cp:coreProperties>
</file>