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  <p:sldMasterId id="2147483683" r:id="rId2"/>
  </p:sldMasterIdLst>
  <p:notesMasterIdLst>
    <p:notesMasterId r:id="rId4"/>
  </p:notesMasterIdLst>
  <p:sldIdLst>
    <p:sldId id="256" r:id="rId3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4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13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8CA8"/>
    <a:srgbClr val="005C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94665"/>
  </p:normalViewPr>
  <p:slideViewPr>
    <p:cSldViewPr snapToGrid="0" snapToObjects="1" showGuides="1">
      <p:cViewPr>
        <p:scale>
          <a:sx n="100" d="100"/>
          <a:sy n="100" d="100"/>
        </p:scale>
        <p:origin x="-17736" y="-15912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35D671-E84B-5142-8152-34A7459CCA06}" type="datetimeFigureOut">
              <a:rPr lang="en-US" smtClean="0"/>
              <a:t>9/4/2018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9D2D9-4D54-1745-9E0A-8EBDF8A73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640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57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189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609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659477" y="4739647"/>
            <a:ext cx="22219920" cy="23393400"/>
          </a:xfrm>
        </p:spPr>
        <p:txBody>
          <a:bodyPr anchor="t"/>
          <a:lstStyle>
            <a:lvl1pPr marL="0" indent="0">
              <a:buNone/>
              <a:defRPr sz="15360"/>
            </a:lvl1pPr>
            <a:lvl2pPr marL="2194560" indent="0">
              <a:buNone/>
              <a:defRPr sz="13440"/>
            </a:lvl2pPr>
            <a:lvl3pPr marL="4389120" indent="0">
              <a:buNone/>
              <a:defRPr sz="1152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4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63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409642" y="1752600"/>
            <a:ext cx="9464040" cy="278968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2" y="1752600"/>
            <a:ext cx="27843480" cy="2789682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44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017520" y="8763000"/>
            <a:ext cx="37856160" cy="201897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899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5387342"/>
            <a:ext cx="37307520" cy="11460480"/>
          </a:xfrm>
        </p:spPr>
        <p:txBody>
          <a:bodyPr anchor="b"/>
          <a:lstStyle>
            <a:lvl1pPr algn="ctr"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17289782"/>
            <a:ext cx="32918400" cy="7947658"/>
          </a:xfrm>
        </p:spPr>
        <p:txBody>
          <a:bodyPr/>
          <a:lstStyle>
            <a:lvl1pPr marL="0" indent="0" algn="ctr">
              <a:buNone/>
              <a:defRPr sz="11520"/>
            </a:lvl1pPr>
            <a:lvl2pPr marL="2194560" indent="0" algn="ctr">
              <a:buNone/>
              <a:defRPr sz="9600"/>
            </a:lvl2pPr>
            <a:lvl3pPr marL="4389120" indent="0" algn="ctr">
              <a:buNone/>
              <a:defRPr sz="8640"/>
            </a:lvl3pPr>
            <a:lvl4pPr marL="6583680" indent="0" algn="ctr">
              <a:buNone/>
              <a:defRPr sz="7680"/>
            </a:lvl4pPr>
            <a:lvl5pPr marL="8778240" indent="0" algn="ctr">
              <a:buNone/>
              <a:defRPr sz="7680"/>
            </a:lvl5pPr>
            <a:lvl6pPr marL="10972800" indent="0" algn="ctr">
              <a:buNone/>
              <a:defRPr sz="7680"/>
            </a:lvl6pPr>
            <a:lvl7pPr marL="13167360" indent="0" algn="ctr">
              <a:buNone/>
              <a:defRPr sz="7680"/>
            </a:lvl7pPr>
            <a:lvl8pPr marL="15361920" indent="0" algn="ctr">
              <a:buNone/>
              <a:defRPr sz="7680"/>
            </a:lvl8pPr>
            <a:lvl9pPr marL="17556480" indent="0" algn="ctr">
              <a:buNone/>
              <a:defRPr sz="76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30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87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4662" y="8206749"/>
            <a:ext cx="37856160" cy="13693138"/>
          </a:xfrm>
        </p:spPr>
        <p:txBody>
          <a:bodyPr anchor="b"/>
          <a:lstStyle>
            <a:lvl1pPr>
              <a:defRPr sz="28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94662" y="22029429"/>
            <a:ext cx="37856160" cy="7200898"/>
          </a:xfrm>
        </p:spPr>
        <p:txBody>
          <a:bodyPr/>
          <a:lstStyle>
            <a:lvl1pPr marL="0" indent="0">
              <a:buNone/>
              <a:defRPr sz="11520">
                <a:solidFill>
                  <a:schemeClr val="tx1"/>
                </a:solidFill>
              </a:defRPr>
            </a:lvl1pPr>
            <a:lvl2pPr marL="219456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864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7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627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219920" y="8763000"/>
            <a:ext cx="18653760" cy="208864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18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1752607"/>
            <a:ext cx="37856160" cy="6362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3242" y="8069582"/>
            <a:ext cx="18568032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23242" y="12024360"/>
            <a:ext cx="18568032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19922" y="8069582"/>
            <a:ext cx="18659477" cy="3954778"/>
          </a:xfrm>
        </p:spPr>
        <p:txBody>
          <a:bodyPr anchor="b"/>
          <a:lstStyle>
            <a:lvl1pPr marL="0" indent="0">
              <a:buNone/>
              <a:defRPr sz="1152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40" b="1"/>
            </a:lvl3pPr>
            <a:lvl4pPr marL="6583680" indent="0">
              <a:buNone/>
              <a:defRPr sz="7680" b="1"/>
            </a:lvl4pPr>
            <a:lvl5pPr marL="8778240" indent="0">
              <a:buNone/>
              <a:defRPr sz="7680" b="1"/>
            </a:lvl5pPr>
            <a:lvl6pPr marL="10972800" indent="0">
              <a:buNone/>
              <a:defRPr sz="7680" b="1"/>
            </a:lvl6pPr>
            <a:lvl7pPr marL="13167360" indent="0">
              <a:buNone/>
              <a:defRPr sz="7680" b="1"/>
            </a:lvl7pPr>
            <a:lvl8pPr marL="15361920" indent="0">
              <a:buNone/>
              <a:defRPr sz="7680" b="1"/>
            </a:lvl8pPr>
            <a:lvl9pPr marL="17556480" indent="0">
              <a:buNone/>
              <a:defRPr sz="76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19922" y="12024360"/>
            <a:ext cx="18659477" cy="176860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42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5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61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3237" y="2194560"/>
            <a:ext cx="14156054" cy="7680960"/>
          </a:xfrm>
        </p:spPr>
        <p:txBody>
          <a:bodyPr anchor="b"/>
          <a:lstStyle>
            <a:lvl1pPr>
              <a:defRPr sz="153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59477" y="4739647"/>
            <a:ext cx="22219920" cy="23393400"/>
          </a:xfrm>
        </p:spPr>
        <p:txBody>
          <a:bodyPr/>
          <a:lstStyle>
            <a:lvl1pPr>
              <a:defRPr sz="15360"/>
            </a:lvl1pPr>
            <a:lvl2pPr>
              <a:defRPr sz="13440"/>
            </a:lvl2pPr>
            <a:lvl3pPr>
              <a:defRPr sz="1152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3237" y="9875520"/>
            <a:ext cx="14156054" cy="18295622"/>
          </a:xfrm>
        </p:spPr>
        <p:txBody>
          <a:bodyPr/>
          <a:lstStyle>
            <a:lvl1pPr marL="0" indent="0">
              <a:buNone/>
              <a:defRPr sz="7680"/>
            </a:lvl1pPr>
            <a:lvl2pPr marL="2194560" indent="0">
              <a:buNone/>
              <a:defRPr sz="6720"/>
            </a:lvl2pPr>
            <a:lvl3pPr marL="4389120" indent="0">
              <a:buNone/>
              <a:defRPr sz="5760"/>
            </a:lvl3pPr>
            <a:lvl4pPr marL="6583680" indent="0">
              <a:buNone/>
              <a:defRPr sz="4800"/>
            </a:lvl4pPr>
            <a:lvl5pPr marL="8778240" indent="0">
              <a:buNone/>
              <a:defRPr sz="4800"/>
            </a:lvl5pPr>
            <a:lvl6pPr marL="10972800" indent="0">
              <a:buNone/>
              <a:defRPr sz="4800"/>
            </a:lvl6pPr>
            <a:lvl7pPr marL="13167360" indent="0">
              <a:buNone/>
              <a:defRPr sz="4800"/>
            </a:lvl7pPr>
            <a:lvl8pPr marL="15361920" indent="0">
              <a:buNone/>
              <a:defRPr sz="4800"/>
            </a:lvl8pPr>
            <a:lvl9pPr marL="17556480" indent="0">
              <a:buNone/>
              <a:defRPr sz="4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59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"/>
            <a:ext cx="43891200" cy="39597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9" name="Rectangle 8"/>
          <p:cNvSpPr/>
          <p:nvPr userDrawn="1"/>
        </p:nvSpPr>
        <p:spPr>
          <a:xfrm>
            <a:off x="0" y="32555472"/>
            <a:ext cx="43891200" cy="351130"/>
          </a:xfrm>
          <a:prstGeom prst="rect">
            <a:avLst/>
          </a:prstGeom>
          <a:solidFill>
            <a:srgbClr val="005C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5235" y="30380571"/>
            <a:ext cx="5467594" cy="21577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1" y="30260926"/>
            <a:ext cx="5976010" cy="23904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2438" y="522089"/>
            <a:ext cx="9718762" cy="2915630"/>
          </a:xfrm>
          <a:prstGeom prst="rect">
            <a:avLst/>
          </a:prstGeom>
        </p:spPr>
      </p:pic>
      <p:pic>
        <p:nvPicPr>
          <p:cNvPr id="1026" name="Picture 2" descr="University of Wisconsin Carbone Cancer Center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4" y="261043"/>
            <a:ext cx="5168587" cy="34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18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17520" y="1752607"/>
            <a:ext cx="3785616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0" y="8763000"/>
            <a:ext cx="3785616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1752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38960" y="30510487"/>
            <a:ext cx="1481328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98160" y="30510487"/>
            <a:ext cx="987552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"/>
            <a:ext cx="43891200" cy="39597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sp>
        <p:nvSpPr>
          <p:cNvPr id="8" name="Rectangle 7"/>
          <p:cNvSpPr/>
          <p:nvPr userDrawn="1"/>
        </p:nvSpPr>
        <p:spPr>
          <a:xfrm>
            <a:off x="0" y="32555472"/>
            <a:ext cx="43891200" cy="351130"/>
          </a:xfrm>
          <a:prstGeom prst="rect">
            <a:avLst/>
          </a:prstGeom>
          <a:solidFill>
            <a:srgbClr val="005C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1472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5235" y="30380571"/>
            <a:ext cx="5467594" cy="21577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1" y="30260926"/>
            <a:ext cx="5976010" cy="2390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2438" y="522089"/>
            <a:ext cx="9718762" cy="2915630"/>
          </a:xfrm>
          <a:prstGeom prst="rect">
            <a:avLst/>
          </a:prstGeom>
        </p:spPr>
      </p:pic>
      <p:pic>
        <p:nvPicPr>
          <p:cNvPr id="12" name="Picture 2" descr="University of Wisconsin Carbone Cancer Cen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64" y="261043"/>
            <a:ext cx="5168587" cy="34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881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</p:sldLayoutIdLst>
  <p:txStyles>
    <p:titleStyle>
      <a:lvl1pPr algn="l" defTabSz="4389120" rtl="0" eaLnBrk="1" latinLnBrk="0" hangingPunct="1">
        <a:lnSpc>
          <a:spcPct val="90000"/>
        </a:lnSpc>
        <a:spcBef>
          <a:spcPct val="0"/>
        </a:spcBef>
        <a:buNone/>
        <a:defRPr sz="211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280" indent="-1097280" algn="l" defTabSz="4389120" rtl="0" eaLnBrk="1" latinLnBrk="0" hangingPunct="1">
        <a:lnSpc>
          <a:spcPct val="90000"/>
        </a:lnSpc>
        <a:spcBef>
          <a:spcPts val="4800"/>
        </a:spcBef>
        <a:buFont typeface="Arial" panose="020B0604020202020204" pitchFamily="34" charset="0"/>
        <a:buChar char="•"/>
        <a:defRPr sz="13440" kern="1200">
          <a:solidFill>
            <a:schemeClr val="tx1"/>
          </a:solidFill>
          <a:latin typeface="+mn-lt"/>
          <a:ea typeface="+mn-ea"/>
          <a:cs typeface="+mn-cs"/>
        </a:defRPr>
      </a:lvl1pPr>
      <a:lvl2pPr marL="32918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1152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0" y="4230953"/>
            <a:ext cx="43891200" cy="25899758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440" dirty="0"/>
              <a:t>Click to edit Master text styles</a:t>
            </a:r>
          </a:p>
          <a:p>
            <a:pPr lvl="1"/>
            <a:r>
              <a:rPr lang="en-US" sz="11520" dirty="0"/>
              <a:t>Second level</a:t>
            </a:r>
          </a:p>
          <a:p>
            <a:pPr lvl="2"/>
            <a:r>
              <a:rPr lang="en-US" sz="9600" dirty="0"/>
              <a:t>Third level</a:t>
            </a:r>
          </a:p>
          <a:p>
            <a:pPr lvl="3"/>
            <a:r>
              <a:rPr lang="en-US" sz="8640" dirty="0"/>
              <a:t>Fourth level</a:t>
            </a:r>
          </a:p>
          <a:p>
            <a:pPr lvl="4"/>
            <a:r>
              <a:rPr lang="en-US" sz="8640" dirty="0"/>
              <a:t>Fifth level</a:t>
            </a:r>
            <a:endParaRPr lang="en-US" sz="8640" dirty="0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 bwMode="auto">
          <a:xfrm>
            <a:off x="2194565" y="731523"/>
            <a:ext cx="39502080" cy="286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38912" tIns="219456" rIns="438912" bIns="219456" numCol="1" anchor="t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1120" dirty="0">
                <a:solidFill>
                  <a:schemeClr val="bg1"/>
                </a:solidFill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7620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15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2_Custom Design</vt:lpstr>
      <vt:lpstr>3_Custom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Sarah A. Perdue</cp:lastModifiedBy>
  <cp:revision>69</cp:revision>
  <dcterms:created xsi:type="dcterms:W3CDTF">2017-04-21T17:22:27Z</dcterms:created>
  <dcterms:modified xsi:type="dcterms:W3CDTF">2018-09-04T21:37:37Z</dcterms:modified>
</cp:coreProperties>
</file>